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701" autoAdjust="0"/>
  </p:normalViewPr>
  <p:slideViewPr>
    <p:cSldViewPr snapToGrid="0" snapToObjects="1" showGuides="1">
      <p:cViewPr varScale="1">
        <p:scale>
          <a:sx n="15" d="100"/>
          <a:sy n="15" d="100"/>
        </p:scale>
        <p:origin x="-1782" y="-222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24834" y="1249991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2130505" y="1333324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508586"/>
            <a:ext cx="5772264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758641"/>
            <a:ext cx="5767709" cy="659288"/>
          </a:xfrm>
          <a:prstGeom prst="rect">
            <a:avLst/>
          </a:prstGeom>
          <a:noFill/>
        </p:spPr>
        <p:txBody>
          <a:bodyPr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24834" y="1249991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2130505" y="1333324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18060" y="16174952"/>
            <a:ext cx="577317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42881"/>
            <a:ext cx="576861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50633" y="6508586"/>
            <a:ext cx="11892594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650633" y="5758641"/>
            <a:ext cx="118925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650633" y="23714639"/>
            <a:ext cx="1189259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650633" y="23047456"/>
            <a:ext cx="118925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892159" y="5758641"/>
            <a:ext cx="5766642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892159" y="6508586"/>
            <a:ext cx="5766642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892159" y="15608744"/>
            <a:ext cx="5766642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913086" y="16275927"/>
            <a:ext cx="5724789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892159" y="28580547"/>
            <a:ext cx="5766642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890715" y="29330961"/>
            <a:ext cx="5769531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87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1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2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9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0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1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2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3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4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5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8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0" name="Text Placeholder 5"/>
          <p:cNvSpPr>
            <a:spLocks noGrp="1"/>
          </p:cNvSpPr>
          <p:nvPr>
            <p:ph type="body" sz="quarter" idx="181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182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83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84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85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86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87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88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89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90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91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92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93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53" name="Text Placeholder 3"/>
          <p:cNvSpPr>
            <a:spLocks noGrp="1"/>
          </p:cNvSpPr>
          <p:nvPr>
            <p:ph type="body" sz="quarter" idx="194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4" name="Text Placeholder 3"/>
          <p:cNvSpPr>
            <a:spLocks noGrp="1"/>
          </p:cNvSpPr>
          <p:nvPr>
            <p:ph type="body" sz="quarter" idx="195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5" name="Text Placeholder 3"/>
          <p:cNvSpPr>
            <a:spLocks noGrp="1"/>
          </p:cNvSpPr>
          <p:nvPr>
            <p:ph type="body" sz="quarter" idx="196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6" name="Text Placeholder 3"/>
          <p:cNvSpPr>
            <a:spLocks noGrp="1"/>
          </p:cNvSpPr>
          <p:nvPr>
            <p:ph type="body" sz="quarter" idx="197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7" name="Text Placeholder 3"/>
          <p:cNvSpPr>
            <a:spLocks noGrp="1"/>
          </p:cNvSpPr>
          <p:nvPr>
            <p:ph type="body" sz="quarter" idx="198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8" name="Text Placeholder 3"/>
          <p:cNvSpPr>
            <a:spLocks noGrp="1"/>
          </p:cNvSpPr>
          <p:nvPr>
            <p:ph type="body" sz="quarter" idx="199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9" name="Text Placeholder 3"/>
          <p:cNvSpPr>
            <a:spLocks noGrp="1"/>
          </p:cNvSpPr>
          <p:nvPr>
            <p:ph type="body" sz="quarter" idx="200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60" name="Text Placeholder 3"/>
          <p:cNvSpPr>
            <a:spLocks noGrp="1"/>
          </p:cNvSpPr>
          <p:nvPr>
            <p:ph type="body" sz="quarter" idx="201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7" name="Text Placeholder 3"/>
          <p:cNvSpPr>
            <a:spLocks noGrp="1"/>
          </p:cNvSpPr>
          <p:nvPr>
            <p:ph type="body" sz="quarter" idx="202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8" name="Text Placeholder 3"/>
          <p:cNvSpPr>
            <a:spLocks noGrp="1"/>
          </p:cNvSpPr>
          <p:nvPr>
            <p:ph type="body" sz="quarter" idx="203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9" name="Text Placeholder 3"/>
          <p:cNvSpPr>
            <a:spLocks noGrp="1"/>
          </p:cNvSpPr>
          <p:nvPr>
            <p:ph type="body" sz="quarter" idx="204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5381979" y="0"/>
            <a:ext cx="11979985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2571147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57114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ctr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Template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FAQs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This template has four </a:t>
            </a:r>
            <a:r>
              <a:rPr lang="en-US" sz="36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column layouts. 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mouse on the background  and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click on LAYOUT to see the layout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options.  The columns in the provided 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TEXT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PHOTOS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TABLES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3600037"/>
            <a:endParaRPr lang="en-US" sz="2600" baseline="0" dirty="0" smtClean="0">
              <a:latin typeface="Trebuchet MS" pitchFamily="34" charset="0"/>
            </a:endParaRPr>
          </a:p>
          <a:p>
            <a:pPr defTabSz="3600037"/>
            <a:endParaRPr lang="en-US" sz="2600" dirty="0" smtClean="0">
              <a:latin typeface="Trebuchet MS" pitchFamily="34" charset="0"/>
            </a:endParaRPr>
          </a:p>
          <a:p>
            <a:pPr algn="ctr"/>
            <a:endParaRPr lang="en-US" sz="2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00037"/>
            <a:endParaRPr lang="en-US" sz="2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2160734" y="-21430"/>
            <a:ext cx="11958740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3765639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70cm </a:t>
            </a:r>
            <a:r>
              <a:rPr lang="en-US" sz="3600" baseline="0" dirty="0" smtClean="0">
                <a:latin typeface="Trebuchet MS" pitchFamily="34" charset="0"/>
              </a:rPr>
              <a:t>x 100cm</a:t>
            </a:r>
            <a:r>
              <a:rPr lang="en-US" sz="3600" dirty="0" smtClean="0">
                <a:latin typeface="Trebuchet MS" pitchFamily="34" charset="0"/>
              </a:rPr>
              <a:t> professional  poster</a:t>
            </a:r>
            <a:r>
              <a:rPr lang="en-US" sz="3600" smtClean="0">
                <a:latin typeface="Trebuchet MS" pitchFamily="34" charset="0"/>
              </a:rPr>
              <a:t>.</a:t>
            </a:r>
            <a:r>
              <a:rPr lang="en-US" sz="3600" baseline="0" smtClean="0">
                <a:latin typeface="Trebuchet MS" pitchFamily="34" charset="0"/>
              </a:rPr>
              <a:t> </a:t>
            </a:r>
            <a:r>
              <a:rPr lang="en-US" sz="3600" smtClean="0">
                <a:latin typeface="Trebuchet MS" pitchFamily="34" charset="0"/>
              </a:rPr>
              <a:t>You</a:t>
            </a:r>
            <a:r>
              <a:rPr lang="en-US" sz="3600" baseline="0" smtClean="0">
                <a:latin typeface="Trebuchet MS" pitchFamily="34" charset="0"/>
              </a:rPr>
              <a:t> can u</a:t>
            </a:r>
            <a:r>
              <a:rPr lang="en-US" sz="3600" smtClean="0">
                <a:latin typeface="Trebuchet MS" pitchFamily="34" charset="0"/>
              </a:rPr>
              <a:t>se</a:t>
            </a:r>
            <a:r>
              <a:rPr lang="en-US" sz="3600" baseline="0" smtClean="0">
                <a:latin typeface="Trebuchet MS" pitchFamily="34" charset="0"/>
              </a:rPr>
              <a:t> it to create your research poster and </a:t>
            </a:r>
            <a:r>
              <a:rPr lang="en-US" sz="3600" smtClean="0">
                <a:latin typeface="Trebuchet MS" pitchFamily="34" charset="0"/>
              </a:rPr>
              <a:t>save valuable time placing titles, subtitles,</a:t>
            </a:r>
            <a:r>
              <a:rPr lang="en-US" sz="3600" baseline="0" smtClean="0">
                <a:latin typeface="Trebuchet MS" pitchFamily="34" charset="0"/>
              </a:rPr>
              <a:t> text, and graphics</a:t>
            </a:r>
            <a:r>
              <a:rPr lang="en-US" sz="3600" smtClean="0">
                <a:latin typeface="Trebuchet MS" pitchFamily="34" charset="0"/>
              </a:rPr>
              <a:t>. </a:t>
            </a:r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To view our template tutorials, go online to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3600" dirty="0" smtClean="0">
                <a:latin typeface="Trebuchet MS" pitchFamily="34" charset="0"/>
              </a:rPr>
              <a:t>and click on 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When</a:t>
            </a:r>
            <a:r>
              <a:rPr lang="en-US" sz="3600" baseline="0" dirty="0" smtClean="0">
                <a:latin typeface="Trebuchet MS" pitchFamily="34" charset="0"/>
              </a:rPr>
              <a:t> you are ready to</a:t>
            </a:r>
            <a:r>
              <a:rPr lang="en-US" sz="3600" dirty="0" smtClean="0">
                <a:latin typeface="Trebuchet MS" pitchFamily="34" charset="0"/>
              </a:rPr>
              <a:t> </a:t>
            </a:r>
            <a:r>
              <a:rPr lang="en-US" sz="3600" baseline="0" dirty="0" smtClean="0">
                <a:latin typeface="Trebuchet MS" pitchFamily="34" charset="0"/>
              </a:rPr>
              <a:t> print your poster</a:t>
            </a:r>
            <a:r>
              <a:rPr lang="en-US" sz="3600" dirty="0" smtClean="0">
                <a:latin typeface="Trebuchet MS" pitchFamily="34" charset="0"/>
              </a:rPr>
              <a:t>,</a:t>
            </a:r>
            <a:r>
              <a:rPr lang="en-US" sz="3600" baseline="0" dirty="0" smtClean="0">
                <a:latin typeface="Trebuchet MS" pitchFamily="34" charset="0"/>
              </a:rPr>
              <a:t> go online to</a:t>
            </a:r>
            <a:r>
              <a:rPr lang="en-US" sz="4000" baseline="0" dirty="0" smtClean="0"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algn="l" defTabSz="3765639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3600" dirty="0" smtClean="0">
                <a:latin typeface="Trebuchet MS" pitchFamily="34" charset="0"/>
              </a:rPr>
              <a:t> </a:t>
            </a:r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rebuchet MS" pitchFamily="34" charset="0"/>
              </a:rPr>
              <a:t>To</a:t>
            </a:r>
            <a:r>
              <a:rPr lang="en-US" sz="3600" baseline="0" dirty="0" smtClean="0">
                <a:latin typeface="Trebuchet MS" pitchFamily="34" charset="0"/>
              </a:rPr>
              <a:t> add text, c</a:t>
            </a:r>
            <a:r>
              <a:rPr lang="en-US" sz="3600" dirty="0" smtClean="0">
                <a:latin typeface="Trebuchet MS" pitchFamily="34" charset="0"/>
              </a:rPr>
              <a:t>lick inside</a:t>
            </a:r>
            <a:r>
              <a:rPr lang="en-US" sz="36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3600" dirty="0" smtClean="0">
              <a:latin typeface="Trebuchet MS" pitchFamily="34" charset="0"/>
            </a:endParaRPr>
          </a:p>
          <a:p>
            <a:pPr defTabSz="376563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36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5192038" cy="52499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255172"/>
            <a:ext cx="25192038" cy="1666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79766" y="35321184"/>
            <a:ext cx="2211122" cy="27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4854" tIns="37420" rIns="74854" bIns="3742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2160734" y="23198564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23067" y="12371381"/>
            <a:ext cx="4435697" cy="254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835400" y="15396408"/>
            <a:ext cx="529048" cy="382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5578168" y="33123961"/>
            <a:ext cx="8120556" cy="2384051"/>
          </a:xfrm>
          <a:prstGeom prst="rect">
            <a:avLst/>
          </a:prstGeom>
          <a:noFill/>
        </p:spPr>
        <p:txBody>
          <a:bodyPr wrap="square" lIns="74996" tIns="37497" rIns="74996" bIns="37497" rtlCol="0">
            <a:sp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9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1751071" y="34489837"/>
            <a:ext cx="11193435" cy="1381769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244014"/>
              <a:ext cx="8671188" cy="75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25381979" y="32651988"/>
            <a:ext cx="11979985" cy="360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2139682" y="11634628"/>
            <a:ext cx="11947806" cy="365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389355" y="5331563"/>
            <a:ext cx="11972609" cy="175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5423" y="5749826"/>
            <a:ext cx="11891684" cy="29249787"/>
          </a:xfrm>
          <a:prstGeom prst="roundRect">
            <a:avLst>
              <a:gd name="adj" fmla="val 590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2683491" y="5749826"/>
            <a:ext cx="11891684" cy="29249787"/>
          </a:xfrm>
          <a:prstGeom prst="roundRect">
            <a:avLst>
              <a:gd name="adj" fmla="val 590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12133724" y="19919080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5192038" cy="52499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24835" y="5749959"/>
            <a:ext cx="24139636" cy="292497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255172"/>
            <a:ext cx="25192038" cy="1666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36903" y="35318574"/>
            <a:ext cx="2173022" cy="27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4854" tIns="37420" rIns="74854" bIns="3742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-12160734" y="-21430"/>
            <a:ext cx="11958740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3765639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70cm </a:t>
            </a:r>
            <a:r>
              <a:rPr lang="en-US" sz="3600" baseline="0" dirty="0" smtClean="0">
                <a:latin typeface="Trebuchet MS" pitchFamily="34" charset="0"/>
              </a:rPr>
              <a:t>x 100cm</a:t>
            </a:r>
            <a:r>
              <a:rPr lang="en-US" sz="3600" dirty="0" smtClean="0">
                <a:latin typeface="Trebuchet MS" pitchFamily="34" charset="0"/>
              </a:rPr>
              <a:t> professional  poster</a:t>
            </a:r>
            <a:r>
              <a:rPr lang="en-US" sz="3600" smtClean="0">
                <a:latin typeface="Trebuchet MS" pitchFamily="34" charset="0"/>
              </a:rPr>
              <a:t>.</a:t>
            </a:r>
            <a:r>
              <a:rPr lang="en-US" sz="3600" baseline="0" smtClean="0">
                <a:latin typeface="Trebuchet MS" pitchFamily="34" charset="0"/>
              </a:rPr>
              <a:t> </a:t>
            </a:r>
            <a:r>
              <a:rPr lang="en-US" sz="3600" smtClean="0">
                <a:latin typeface="Trebuchet MS" pitchFamily="34" charset="0"/>
              </a:rPr>
              <a:t>You</a:t>
            </a:r>
            <a:r>
              <a:rPr lang="en-US" sz="3600" baseline="0" smtClean="0">
                <a:latin typeface="Trebuchet MS" pitchFamily="34" charset="0"/>
              </a:rPr>
              <a:t> can u</a:t>
            </a:r>
            <a:r>
              <a:rPr lang="en-US" sz="3600" smtClean="0">
                <a:latin typeface="Trebuchet MS" pitchFamily="34" charset="0"/>
              </a:rPr>
              <a:t>se</a:t>
            </a:r>
            <a:r>
              <a:rPr lang="en-US" sz="3600" baseline="0" smtClean="0">
                <a:latin typeface="Trebuchet MS" pitchFamily="34" charset="0"/>
              </a:rPr>
              <a:t> it to create your research poster and </a:t>
            </a:r>
            <a:r>
              <a:rPr lang="en-US" sz="3600" smtClean="0">
                <a:latin typeface="Trebuchet MS" pitchFamily="34" charset="0"/>
              </a:rPr>
              <a:t>save valuable time placing titles, subtitles,</a:t>
            </a:r>
            <a:r>
              <a:rPr lang="en-US" sz="3600" baseline="0" smtClean="0">
                <a:latin typeface="Trebuchet MS" pitchFamily="34" charset="0"/>
              </a:rPr>
              <a:t> text, and graphics</a:t>
            </a:r>
            <a:r>
              <a:rPr lang="en-US" sz="3600" smtClean="0">
                <a:latin typeface="Trebuchet MS" pitchFamily="34" charset="0"/>
              </a:rPr>
              <a:t>. </a:t>
            </a:r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To view our template tutorials, go online to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3600" dirty="0" smtClean="0">
                <a:latin typeface="Trebuchet MS" pitchFamily="34" charset="0"/>
              </a:rPr>
              <a:t>and click on 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When</a:t>
            </a:r>
            <a:r>
              <a:rPr lang="en-US" sz="3600" baseline="0" dirty="0" smtClean="0">
                <a:latin typeface="Trebuchet MS" pitchFamily="34" charset="0"/>
              </a:rPr>
              <a:t> you are ready to</a:t>
            </a:r>
            <a:r>
              <a:rPr lang="en-US" sz="3600" dirty="0" smtClean="0">
                <a:latin typeface="Trebuchet MS" pitchFamily="34" charset="0"/>
              </a:rPr>
              <a:t> </a:t>
            </a:r>
            <a:r>
              <a:rPr lang="en-US" sz="3600" baseline="0" dirty="0" smtClean="0">
                <a:latin typeface="Trebuchet MS" pitchFamily="34" charset="0"/>
              </a:rPr>
              <a:t> print your poster</a:t>
            </a:r>
            <a:r>
              <a:rPr lang="en-US" sz="3600" dirty="0" smtClean="0">
                <a:latin typeface="Trebuchet MS" pitchFamily="34" charset="0"/>
              </a:rPr>
              <a:t>,</a:t>
            </a:r>
            <a:r>
              <a:rPr lang="en-US" sz="3600" baseline="0" dirty="0" smtClean="0">
                <a:latin typeface="Trebuchet MS" pitchFamily="34" charset="0"/>
              </a:rPr>
              <a:t> go online to</a:t>
            </a:r>
            <a:r>
              <a:rPr lang="en-US" sz="4000" baseline="0" dirty="0" smtClean="0"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algn="l" defTabSz="3765639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3600" dirty="0" smtClean="0">
                <a:latin typeface="Trebuchet MS" pitchFamily="34" charset="0"/>
              </a:rPr>
              <a:t> </a:t>
            </a:r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rebuchet MS" pitchFamily="34" charset="0"/>
              </a:rPr>
              <a:t>To</a:t>
            </a:r>
            <a:r>
              <a:rPr lang="en-US" sz="3600" baseline="0" dirty="0" smtClean="0">
                <a:latin typeface="Trebuchet MS" pitchFamily="34" charset="0"/>
              </a:rPr>
              <a:t> add text, c</a:t>
            </a:r>
            <a:r>
              <a:rPr lang="en-US" sz="3600" dirty="0" smtClean="0">
                <a:latin typeface="Trebuchet MS" pitchFamily="34" charset="0"/>
              </a:rPr>
              <a:t>lick inside</a:t>
            </a:r>
            <a:r>
              <a:rPr lang="en-US" sz="36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3600" dirty="0" smtClean="0">
              <a:latin typeface="Trebuchet MS" pitchFamily="34" charset="0"/>
            </a:endParaRPr>
          </a:p>
          <a:p>
            <a:pPr defTabSz="376563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36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-12160734" y="24661604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35400" y="15396408"/>
            <a:ext cx="529048" cy="382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7" name="Group 36"/>
          <p:cNvGrpSpPr/>
          <p:nvPr userDrawn="1"/>
        </p:nvGrpSpPr>
        <p:grpSpPr>
          <a:xfrm>
            <a:off x="-11751071" y="34489837"/>
            <a:ext cx="11193435" cy="1381769"/>
            <a:chOff x="44242388" y="28054064"/>
            <a:chExt cx="9771398" cy="1090621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 userDrawn="1"/>
          </p:nvSpPr>
          <p:spPr>
            <a:xfrm>
              <a:off x="45342598" y="28244014"/>
              <a:ext cx="8671188" cy="75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 userDrawn="1"/>
        </p:nvCxnSpPr>
        <p:spPr>
          <a:xfrm>
            <a:off x="-12139682" y="11634628"/>
            <a:ext cx="11947806" cy="365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 userDrawn="1"/>
        </p:nvSpPr>
        <p:spPr>
          <a:xfrm>
            <a:off x="-12133724" y="20970640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25381979" y="0"/>
            <a:ext cx="11979985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2571147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57114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ctr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Template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FAQs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This template has four </a:t>
            </a:r>
            <a:r>
              <a:rPr lang="en-US" sz="36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column layouts. 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mouse on the background  and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click on LAYOUT to see the layout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options.  The columns in the provided 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TEXT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PHOTOS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TABLES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3600037"/>
            <a:endParaRPr lang="en-US" sz="2600" baseline="0" dirty="0" smtClean="0">
              <a:latin typeface="Trebuchet MS" pitchFamily="34" charset="0"/>
            </a:endParaRPr>
          </a:p>
          <a:p>
            <a:pPr defTabSz="3600037"/>
            <a:endParaRPr lang="en-US" sz="2600" dirty="0" smtClean="0">
              <a:latin typeface="Trebuchet MS" pitchFamily="34" charset="0"/>
            </a:endParaRPr>
          </a:p>
          <a:p>
            <a:pPr algn="ctr"/>
            <a:endParaRPr lang="en-US" sz="2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00037"/>
            <a:endParaRPr lang="en-US" sz="2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23067" y="12371381"/>
            <a:ext cx="4435697" cy="254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 userDrawn="1"/>
        </p:nvSpPr>
        <p:spPr>
          <a:xfrm>
            <a:off x="25578168" y="33123961"/>
            <a:ext cx="8120556" cy="2384051"/>
          </a:xfrm>
          <a:prstGeom prst="rect">
            <a:avLst/>
          </a:prstGeom>
          <a:noFill/>
        </p:spPr>
        <p:txBody>
          <a:bodyPr wrap="square" lIns="74996" tIns="37497" rIns="74996" bIns="37497" rtlCol="0">
            <a:sp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900" b="1" dirty="0">
              <a:solidFill>
                <a:srgbClr val="FFFF00"/>
              </a:solidFill>
            </a:endParaRP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5381979" y="32651988"/>
            <a:ext cx="11979985" cy="360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>
            <a:off x="25389355" y="5331563"/>
            <a:ext cx="11972609" cy="175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-8872364" y="19980040"/>
            <a:ext cx="5769864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8902844" y="23652880"/>
            <a:ext cx="5769864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 Placeholder 45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7" name="Text Placeholder 45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8" name="Picture Placeholder 45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59" name="Picture Placeholder 458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60" name="Text Placeholder 45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1" name="Text Placeholder 46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2" name="Text Placeholder 46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3" name="Text Placeholder 46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4" name="Text Placeholder 46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5" name="Text Placeholder 46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6" name="Text Placeholder 46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7" name="Text Placeholder 46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8" name="Text Placeholder 46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9" name="Text Placeholder 46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1" name="Text Placeholder 47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2" name="Text Placeholder 47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3" name="Text Placeholder 47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4" name="Text Placeholder 47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5" name="Text Placeholder 47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6" name="Text Placeholder 47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7" name="Text Placeholder 47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8" name="Text Placeholder 47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9" name="Text Placeholder 47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0" name="Text Placeholder 47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0" name="Picture Placeholder 46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481" name="Picture Placeholder 48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482" name="Picture Placeholder 48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483" name="Picture Placeholder 48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484" name="Picture Placeholder 48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485" name="Picture Placeholder 48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486" name="Picture Placeholder 48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487" name="Picture Placeholder 48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488" name="Picture Placeholder 48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489" name="Picture Placeholder 48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90" name="Picture Placeholder 48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91" name="Text Placeholder 49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2" name="Text Placeholder 49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3" name="Text Placeholder 49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4" name="Text Placeholder 49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5" name="Text Placeholder 49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8" name="Text Placeholder 49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9" name="Text Placeholder 49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0" name="Text Placeholder 49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" name="Text Placeholder 50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2" name="Text Placeholder 50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3" name="Text Placeholder 50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4" name="Text Placeholder 50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5" name="Text Placeholder 50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6" name="Text Placeholder 50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07" name="Text Placeholder 50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70CMx10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PosterPresentations.com-70CMx100CM</Template>
  <TotalTime>20</TotalTime>
  <Words>1</Words>
  <Application>Microsoft Office PowerPoint</Application>
  <PresentationFormat>Personalizzato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PosterPresentations.com-70CMx100CM</vt:lpstr>
      <vt:lpstr>Classic - Wide Center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Secco</cp:lastModifiedBy>
  <cp:revision>12</cp:revision>
  <dcterms:created xsi:type="dcterms:W3CDTF">2012-02-10T00:10:15Z</dcterms:created>
  <dcterms:modified xsi:type="dcterms:W3CDTF">2013-03-14T12:39:59Z</dcterms:modified>
</cp:coreProperties>
</file>